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  <p:sldMasterId id="2147483688" r:id="rId5"/>
    <p:sldMasterId id="2147483674" r:id="rId6"/>
  </p:sldMasterIdLst>
  <p:notesMasterIdLst>
    <p:notesMasterId r:id="rId19"/>
  </p:notesMasterIdLst>
  <p:sldIdLst>
    <p:sldId id="277" r:id="rId7"/>
    <p:sldId id="257" r:id="rId8"/>
    <p:sldId id="286" r:id="rId9"/>
    <p:sldId id="279" r:id="rId10"/>
    <p:sldId id="283" r:id="rId11"/>
    <p:sldId id="260" r:id="rId12"/>
    <p:sldId id="284" r:id="rId13"/>
    <p:sldId id="282" r:id="rId14"/>
    <p:sldId id="258" r:id="rId15"/>
    <p:sldId id="278" r:id="rId16"/>
    <p:sldId id="285" r:id="rId17"/>
    <p:sldId id="287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3/4/21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76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3/4/21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3/4/21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nickler" TargetMode="External"/><Relationship Id="rId2" Type="http://schemas.openxmlformats.org/officeDocument/2006/relationships/hyperlink" Target="https://reddit.com/r/surfaceprox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sinclairinat0r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71CACF1-89F6-47DB-A5DE-7D87098790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95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  <a:p>
            <a:pPr lvl="1"/>
            <a:r>
              <a:rPr lang="en-US" dirty="0"/>
              <a:t>No Windows on ARM CI Runners</a:t>
            </a:r>
          </a:p>
          <a:p>
            <a:r>
              <a:rPr lang="en-US" dirty="0"/>
              <a:t>Development experience</a:t>
            </a:r>
          </a:p>
          <a:p>
            <a:pPr lvl="1"/>
            <a:r>
              <a:rPr lang="en-US" dirty="0"/>
              <a:t>Visual Studio is x86</a:t>
            </a:r>
          </a:p>
          <a:p>
            <a:pPr lvl="1"/>
            <a:r>
              <a:rPr lang="en-US" dirty="0"/>
              <a:t>Debugging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778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Surface Pro X Reddit Community</a:t>
            </a:r>
            <a:br>
              <a:rPr lang="en-US" dirty="0"/>
            </a:br>
            <a:r>
              <a:rPr lang="en-US" dirty="0">
                <a:hlinkClick r:id="rId2"/>
              </a:rPr>
              <a:t>https://reddit.com/r/surfaceprox</a:t>
            </a:r>
            <a:r>
              <a:rPr lang="en-US" dirty="0"/>
              <a:t> </a:t>
            </a:r>
          </a:p>
          <a:p>
            <a:r>
              <a:rPr lang="en-US" dirty="0"/>
              <a:t>GitHub</a:t>
            </a:r>
            <a:br>
              <a:rPr lang="en-US" dirty="0"/>
            </a:br>
            <a:r>
              <a:rPr lang="en-US" dirty="0">
                <a:hlinkClick r:id="rId3"/>
              </a:rPr>
              <a:t>https://github.com/snickler</a:t>
            </a:r>
            <a:endParaRPr lang="en-US" dirty="0"/>
          </a:p>
          <a:p>
            <a:r>
              <a:rPr lang="en-US" dirty="0"/>
              <a:t>Twitter</a:t>
            </a:r>
            <a:br>
              <a:rPr lang="en-US" dirty="0"/>
            </a:br>
            <a:r>
              <a:rPr lang="en-US" dirty="0">
                <a:hlinkClick r:id="rId4"/>
              </a:rPr>
              <a:t>https://twitter.com/sinclairinat0r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0502"/>
            <a:ext cx="10515600" cy="285273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915927"/>
            <a:ext cx="10515600" cy="150018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9050E2C-8D9A-46E0-B82B-2D10D22AB7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03858" y="3136106"/>
            <a:ext cx="4151189" cy="383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897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0502"/>
            <a:ext cx="10515600" cy="2852737"/>
          </a:xfrm>
        </p:spPr>
        <p:txBody>
          <a:bodyPr/>
          <a:lstStyle/>
          <a:p>
            <a:r>
              <a:rPr lang="en-US" dirty="0"/>
              <a:t>Bringing your Windows Forms and WPF apps to ARM Devices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915927"/>
            <a:ext cx="10515600" cy="1500187"/>
          </a:xfrm>
        </p:spPr>
        <p:txBody>
          <a:bodyPr/>
          <a:lstStyle/>
          <a:p>
            <a:r>
              <a:rPr lang="en-US" dirty="0"/>
              <a:t>Jeremy Sinclair</a:t>
            </a:r>
          </a:p>
          <a:p>
            <a:r>
              <a:rPr lang="en-US" dirty="0"/>
              <a:t>Windows Insider MVP</a:t>
            </a:r>
          </a:p>
          <a:p>
            <a:r>
              <a:rPr lang="en-US" dirty="0"/>
              <a:t>@sinclairinat0r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9050E2C-8D9A-46E0-B82B-2D10D22AB7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03858" y="3136106"/>
            <a:ext cx="4151189" cy="383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on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Windows 10 for native ARM64 devices</a:t>
            </a:r>
          </a:p>
          <a:p>
            <a:r>
              <a:rPr lang="en-US" dirty="0"/>
              <a:t>Debuted in 2018</a:t>
            </a:r>
          </a:p>
          <a:p>
            <a:r>
              <a:rPr lang="en-US" dirty="0"/>
              <a:t>Next iteration of Windows ARM story</a:t>
            </a:r>
          </a:p>
          <a:p>
            <a:pPr lvl="1"/>
            <a:r>
              <a:rPr lang="en-US" dirty="0"/>
              <a:t>Windows RT 8/8.1</a:t>
            </a:r>
          </a:p>
          <a:p>
            <a:pPr lvl="1"/>
            <a:r>
              <a:rPr lang="en-US" dirty="0"/>
              <a:t>.NET Framework ARM32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FDC562-766F-3048-ACE4-93FB155EBD0B}"/>
              </a:ext>
            </a:extLst>
          </p:cNvPr>
          <p:cNvSpPr txBox="1"/>
          <p:nvPr/>
        </p:nvSpPr>
        <p:spPr>
          <a:xfrm>
            <a:off x="1767016" y="21377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970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Devices Running Windows on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Surface Pro X SQ1/SQ2</a:t>
            </a:r>
          </a:p>
          <a:p>
            <a:r>
              <a:rPr lang="en-US" dirty="0"/>
              <a:t>ASUS </a:t>
            </a:r>
            <a:r>
              <a:rPr lang="en-US" dirty="0" err="1"/>
              <a:t>NovaGo</a:t>
            </a:r>
            <a:endParaRPr lang="en-US" dirty="0"/>
          </a:p>
          <a:p>
            <a:r>
              <a:rPr lang="en-US" dirty="0"/>
              <a:t>HP Envy x2</a:t>
            </a:r>
          </a:p>
          <a:p>
            <a:r>
              <a:rPr lang="en-US" dirty="0"/>
              <a:t>Acer Spin 7</a:t>
            </a:r>
          </a:p>
          <a:p>
            <a:r>
              <a:rPr lang="en-US" dirty="0"/>
              <a:t>Samsung Galaxy Book S</a:t>
            </a:r>
          </a:p>
          <a:p>
            <a:endParaRPr lang="en-US" dirty="0"/>
          </a:p>
          <a:p>
            <a:r>
              <a:rPr lang="en-US" dirty="0"/>
              <a:t>Parallels Preview for Apple M1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785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 Emulation on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Allows x86 applications to run within Windows on ARM</a:t>
            </a:r>
          </a:p>
          <a:p>
            <a:r>
              <a:rPr lang="en-US" dirty="0"/>
              <a:t>Uses WOW64 layer that allows x86 applications to run on x64</a:t>
            </a:r>
          </a:p>
          <a:p>
            <a:r>
              <a:rPr lang="en-US" dirty="0"/>
              <a:t>Compiles blocks of code and optimizes for ARM64 (XTAJIT)</a:t>
            </a:r>
          </a:p>
          <a:p>
            <a:r>
              <a:rPr lang="en-US" dirty="0"/>
              <a:t>Caches that code for faster startup (</a:t>
            </a:r>
            <a:r>
              <a:rPr lang="en-US" dirty="0" err="1"/>
              <a:t>XtaCache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r>
              <a:rPr lang="en-US" dirty="0"/>
              <a:t>X64 emulation in Windows Insider Dev Channel releases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303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care about targeting ARM natively?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Native performance benefits.</a:t>
            </a:r>
          </a:p>
          <a:p>
            <a:r>
              <a:rPr lang="en-US" dirty="0"/>
              <a:t>Consistency and availability.</a:t>
            </a:r>
          </a:p>
          <a:p>
            <a:pPr lvl="1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7F84756-EEE2-E148-97A8-A71AECCC5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2419" y="4025901"/>
            <a:ext cx="2295406" cy="228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Porting WinForms and WPF to ARM64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.NET 6 Preview 1</a:t>
            </a:r>
          </a:p>
          <a:p>
            <a:r>
              <a:rPr lang="en-US" dirty="0"/>
              <a:t>Run dotnet upgrade-assistant</a:t>
            </a:r>
          </a:p>
          <a:p>
            <a:r>
              <a:rPr lang="en-US" dirty="0"/>
              <a:t>Set </a:t>
            </a:r>
            <a:r>
              <a:rPr lang="en-US" dirty="0" err="1"/>
              <a:t>TargetFramework</a:t>
            </a:r>
            <a:r>
              <a:rPr lang="en-US" dirty="0"/>
              <a:t> to net6.0-windows</a:t>
            </a:r>
          </a:p>
          <a:p>
            <a:pPr lvl="1"/>
            <a:r>
              <a:rPr lang="en-US" dirty="0"/>
              <a:t>.NET 5 isn’t supported, but may be backported</a:t>
            </a:r>
          </a:p>
          <a:p>
            <a:r>
              <a:rPr lang="en-US" dirty="0"/>
              <a:t>Set </a:t>
            </a:r>
            <a:r>
              <a:rPr lang="en-US" dirty="0" err="1"/>
              <a:t>RuntimeIdentifier</a:t>
            </a:r>
            <a:r>
              <a:rPr lang="en-US" dirty="0"/>
              <a:t> to win-arm64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7F84756-EEE2-E148-97A8-A71AECCC5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2419" y="4025901"/>
            <a:ext cx="2295406" cy="228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29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targeting ARM64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your </a:t>
            </a:r>
            <a:r>
              <a:rPr lang="en-US" dirty="0" err="1"/>
              <a:t>Directory.build.props</a:t>
            </a:r>
            <a:r>
              <a:rPr lang="en-US" dirty="0"/>
              <a:t> for any logic set specifically for x86 and x64. Ensure that arm64 is added.</a:t>
            </a:r>
          </a:p>
          <a:p>
            <a:r>
              <a:rPr lang="en-US" dirty="0"/>
              <a:t>Platform Targets need to also include arm64 if they’re being set.</a:t>
            </a:r>
          </a:p>
          <a:p>
            <a:r>
              <a:rPr lang="en-US" dirty="0"/>
              <a:t>Add Solution and Project configuration. Create an ARM64 configuration by copying any of the available target configuration.</a:t>
            </a:r>
          </a:p>
          <a:p>
            <a:r>
              <a:rPr lang="en-US" dirty="0"/>
              <a:t>Modify your build scripts and YAML files to ensure that ARM64 is accounted for.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805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Arm64ify some apps!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511D1D2742764DAD3FC06FF8CEADB4" ma:contentTypeVersion="2" ma:contentTypeDescription="Create a new document." ma:contentTypeScope="" ma:versionID="481d875ca4c2e1201292afbb235543be">
  <xsd:schema xmlns:xsd="http://www.w3.org/2001/XMLSchema" xmlns:xs="http://www.w3.org/2001/XMLSchema" xmlns:p="http://schemas.microsoft.com/office/2006/metadata/properties" xmlns:ns3="6e3da0d1-f44a-429d-b987-0cf90aab1ec7" targetNamespace="http://schemas.microsoft.com/office/2006/metadata/properties" ma:root="true" ma:fieldsID="c81b32208df57bbc34bacea7a91da9ee" ns3:_="">
    <xsd:import namespace="6e3da0d1-f44a-429d-b987-0cf90aab1ec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3da0d1-f44a-429d-b987-0cf90aab1e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B01400-37AA-4E9F-A238-B9A06C933EA2}">
  <ds:schemaRefs>
    <ds:schemaRef ds:uri="http://purl.org/dc/terms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6e3da0d1-f44a-429d-b987-0cf90aab1ec7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166CF24-6EE3-4E09-B785-EBD45B0D22A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24A134-CD95-4D69-9469-EAF7D2838E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3da0d1-f44a-429d-b987-0cf90aab1e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1908</TotalTime>
  <Words>306</Words>
  <Application>Microsoft Macintosh PowerPoint</Application>
  <PresentationFormat>Widescreen</PresentationFormat>
  <Paragraphs>55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Open Sans</vt:lpstr>
      <vt:lpstr>Calibri</vt:lpstr>
      <vt:lpstr>Arial</vt:lpstr>
      <vt:lpstr>Consolas</vt:lpstr>
      <vt:lpstr>1_Office Theme</vt:lpstr>
      <vt:lpstr>3_Office Theme</vt:lpstr>
      <vt:lpstr>2_Office Theme</vt:lpstr>
      <vt:lpstr>PowerPoint Presentation</vt:lpstr>
      <vt:lpstr>Bringing your Windows Forms and WPF apps to ARM Devices</vt:lpstr>
      <vt:lpstr>Windows on ARM</vt:lpstr>
      <vt:lpstr>Devices Running Windows on ARM</vt:lpstr>
      <vt:lpstr>x86 Emulation on ARM</vt:lpstr>
      <vt:lpstr>Why care about targeting ARM natively?</vt:lpstr>
      <vt:lpstr>Porting WinForms and WPF to ARM64</vt:lpstr>
      <vt:lpstr>Tips for targeting ARM64</vt:lpstr>
      <vt:lpstr>Demo</vt:lpstr>
      <vt:lpstr>Challenges</vt:lpstr>
      <vt:lpstr>Links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Jeremy Sinclair</cp:lastModifiedBy>
  <cp:revision>5</cp:revision>
  <dcterms:created xsi:type="dcterms:W3CDTF">2020-08-18T20:47:27Z</dcterms:created>
  <dcterms:modified xsi:type="dcterms:W3CDTF">2021-03-04T16:12:43Z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0x01010092511D1D2742764DAD3FC06FF8CEADB4</vt:lpwstr>
  </property>
</Properties>
</file>

<file path=docProps/thumbnail.jpeg>
</file>